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7" r:id="rId24"/>
    <p:sldId id="278" r:id="rId25"/>
    <p:sldId id="279" r:id="rId26"/>
    <p:sldId id="280" r:id="rId27"/>
    <p:sldId id="281" r:id="rId28"/>
    <p:sldId id="286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990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249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769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165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48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536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698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104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240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293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873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2BEC7-30D7-465D-9DFC-0A73792A0729}" type="datetimeFigureOut">
              <a:rPr lang="tr-TR" smtClean="0"/>
              <a:t>24.04.2025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4BA9A-D764-4710-A7C5-DD61E237F1F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773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1F332-74C5-5AFC-7AD0-D2597689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DB1DC8-5785-AEA1-9CDE-63AD5250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8864"/>
            <a:ext cx="6766560" cy="62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41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FB39B-1FE1-8608-DDC5-0E1BFB37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taslak, diyagram, çizim, teknik çizi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137BA62-9580-E4CC-7EEE-693A6302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738" y="284480"/>
            <a:ext cx="8449737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72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BD0E09-3E82-038A-BD09-2124A6F7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B4B1CF-FEE9-FFC1-B13B-414BAA4A3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366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835929-897A-A7A3-2EA6-E2D11AAB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3FEF4C-C5CB-6CB3-75B2-39EED6491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42929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8CBC4D-ED5D-EBC0-8FC9-C5B2B588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343B99-0E04-27DF-E5D2-F854F4E34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913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F56574-6CA3-9321-1465-9C7B678C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FF1E20-1E2E-95CB-64B5-198DC25FD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40424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CA56E2-F422-112E-36FF-C8DA2CAF5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32EC25-B155-3583-3E18-E1859EE4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2325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65B99C-AF58-240A-5958-416A435A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9CABC1-01ED-74A9-A851-1D5CBB61A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71946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CDD17-313C-CD23-DDA6-D73F5320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4D9E4D-93C2-7228-AAAB-FA6F6B40D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1136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5D77D7-8B55-A231-8B60-64CB68FC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44C37B-5983-B6E7-DFA9-C682080E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745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F018FD-6C21-F5D0-702A-9E026A77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00EE23-6F88-7B4F-18A5-7C463701B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28359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273C90-E630-BF1B-4AE2-24EE6F71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EF2980-578E-F8BA-8235-05D7D065F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458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F9CD-D5C2-5A30-E969-A7B467EC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77A8FA3-6CA0-D764-1B2E-D7741565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1" y="-95356"/>
            <a:ext cx="8935309" cy="695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815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269894-D6FD-2F6D-55B6-870370BE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558B4AA-493D-4CB5-C383-4D1435A2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37560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AAABF6-1995-0C49-4151-3ED2EDEB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C90480-580F-B970-64D6-6F997EE7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29537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7871D6-87D4-F503-1704-056A9D340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9AF902-9990-68E9-B773-63CA83D9B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03316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3598D0-9DD7-4283-4080-A1CEFCF0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733A38-0C37-3A96-BD6D-0E602DE1E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9723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9AB6DF-AA0E-E0C8-57BE-1E6EFBE8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10729A-0A72-3655-8A6D-63AF0855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37706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3678A5-2232-67B9-5DEE-049E5B124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73B03F-D1C8-ACFB-FC87-8D210DE8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30245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C975B7-3704-34F0-2573-0DA4E30E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33E619-B72E-D8AB-59A6-70246477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32184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06FD5E-2E19-7255-7A9B-23534A7E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A2968B-8E70-FB2B-216C-63CA0B421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641447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CA4317-80A5-E876-B600-F0704378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661209-87A2-01D3-CAF2-1384ADE3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81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D013BF-91EC-B36C-B77C-3172680D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E30310-AFE0-5244-0B5C-4541D2B7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327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75F2E-2B2B-4D44-6DCC-E9E89B13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799B50E-313C-F349-200A-2E526404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0" y="202595"/>
            <a:ext cx="7519810" cy="645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78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510DEB-1335-C31B-949F-AF85011B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C6608E-5E92-9828-7070-A3C328B21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41673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AE4DE6-B1F2-B363-1074-7794E3FE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BF03A9-68CA-AFD1-7820-94EE4E23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2268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D51934-AA2C-E3C3-0C78-FE1531E50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DBF97D-BF58-A24C-F276-71F111CB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03964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E7AB1E-0B8A-3352-D0AD-9D66D8E4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3D73B1-1906-3321-4C93-3AB5E073F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082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0CD429-07B5-D5E6-77CE-47B926DE8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E30FE38-FDD2-A67C-6D3C-389646B2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76388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C61F33-23A2-CCF3-91F3-9B73966E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CFF5A6-C881-DE35-E79A-1460663B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9821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C2F1E7-D43C-2928-C2E7-DDD4DD05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EC8363-C989-EBE0-479C-E9624949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005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D2D3F6-20A3-5406-1164-81D2C46B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E8EC44-072E-9130-9BEB-60718200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35245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EE5B82-B49C-D9F9-786D-C5A8598B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7FA7A4-C107-39CB-2C0D-48405B645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23785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E2D552-A136-5F29-7C63-6CE2CBAC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713847-9DE5-D57E-01CF-AD1F52CE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150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5320-B7D2-1C80-A139-34FA4A21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5EAC7E-3374-27B5-99F6-45D37F4B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11" y="0"/>
            <a:ext cx="695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804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48BFC5-B516-D6B8-6BBD-2E47A17B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9317A3B-6BC2-1F33-F560-156CD0F3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45808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E94BB2-57A6-708A-5C16-CF011F4B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B6373E-F040-FEFF-9998-AAEBBA86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44233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8A990D-5CF5-8FCD-A609-91BA1656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B7A876-3B6C-0D00-E966-E8A171AE5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1051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9D3E98-265B-C442-5EBE-18713872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35F24B-EE09-4117-FA58-14ABA7AA6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559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91634D-78D9-80B9-8178-2FBA3548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03C3D4-8C99-133F-BC9E-2EA9F2335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97715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1568B3-2613-A43B-7AAC-2E2A0BE8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9A99BB-4620-BFC7-D01F-E909DF2A0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31768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953713-93A1-8F39-05A3-EC9AD515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196DC02-1984-1B7A-2C6D-EACE9E0CE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21997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C8A76C-942E-294D-8886-B8D46184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57C863-A8C0-90E9-5A29-C5DE139AF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9922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2AF7C0-D612-58C0-4ED2-A45B22B5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17CD05-1F42-E028-BA9C-934AD171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72582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C95EFD-1BE2-F2C9-DB77-AE19AA047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9647D5-5A46-D6AD-5D41-B5C04373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891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494D-48AF-0624-581C-6E6505CEB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DA85316-71CA-D9FA-AB69-1A497461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75" y="224024"/>
            <a:ext cx="6584024" cy="640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161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34B5B1-D6B4-F711-1DBC-2828808A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954B54-73C5-9E27-EA74-1388B94A0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25348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EF497E-6F0E-7946-8728-121C6F25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4D2703-37B5-2DEF-5372-4EC2CB01F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0825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BFC01C-5D20-E64A-F129-4957C8F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E263957-F2FC-334D-C9DD-52013E08E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6613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44C69E-6565-1FFB-979C-2FFE7CDE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7C890E-5C16-5476-2E4C-825DEB400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79749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C726F0-5DF4-7493-555A-C971AF1D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89D2F2-988D-6D75-96F9-35BBFFD6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50368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7C9A98-8C58-CB46-9960-448951BF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03C7C4-3B39-8288-D35E-9A21D9917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83308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1697D4-301A-105E-7A96-C8E500CE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F53D7D-737E-5641-A359-02D9B2A7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87925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BDB65D-C8FA-8678-68EB-120B5FA2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25C306-887A-62A6-01C9-9748575B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24540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6BF241-81EA-2B2A-608D-4FEB7AC8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98D6B7-BA8B-5D87-8835-415F62095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18879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DCF65F-3987-2C0A-2130-DDC02320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0F4C44-4A4E-3683-DA09-DAB5FCEC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418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EDA75-A652-C202-F0DE-EC788BA2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981C994-EEE3-D797-3377-C31B1E2D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70" y="0"/>
            <a:ext cx="747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863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F891F8-299B-62D2-3B07-E7ACCD1B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8C6CBC-CF98-653E-94AC-ED917014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57390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B08AB8-D8C3-583D-FCD2-59F0ABD6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A2F0A6-1B0F-7EBF-9156-AEFDEF1D7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8418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F54D06-6119-9320-00CA-680237CC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3BD92E-D3FE-3845-1B1B-66F97CDE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91436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347823-2785-08BB-442C-18DA058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89410B-F420-3705-FE9B-EA53A9D73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88121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50ABD0-81B2-3F29-E974-59B5BB398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23E6E7-2AA0-C971-1C95-5D383C9D7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88764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25687B-A97C-043D-A85A-A51B176D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3F30C7-D484-49D0-669E-EF48972C5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57357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86EC2-F203-3C20-8CD7-CD4B2779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842369-0A5A-9083-CCA1-E56B6964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67996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E46777-6BB0-75EA-5273-E78BA100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054C1-A65E-B58F-6E18-578A97AA7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0547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D9223F-5BBE-1726-872E-7469FEAA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CDF033-4DF8-BF94-02AD-75C71BBD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73182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13AB6A-CBD2-9C45-3E4C-42D0D2EB6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E693A1-82E4-B472-BF9F-824D3A79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698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92988-4BCE-0363-498B-1FFDB1BB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FFF4D5-8501-E577-D6F4-4E0B87D4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"/>
          <a:stretch/>
        </p:blipFill>
        <p:spPr>
          <a:xfrm>
            <a:off x="548640" y="748812"/>
            <a:ext cx="7683004" cy="53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92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A4057E-8C69-932C-9713-1770D4F8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810AFB-EADA-93F0-F717-3D1769D2B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9116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6F7846-E14D-8746-646E-D6F4D76D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F6FE02-B335-3E59-735C-31EA020F7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2037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EAF0DF-1060-3935-797A-6B4E3D01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5497A9-A433-3F40-2ED8-852337E0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4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4CAD-8116-F160-83D6-5A1897E2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95A9D4-B7BA-D258-BED0-8B41364D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078" y="0"/>
            <a:ext cx="9902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F2E7-A2E1-11B7-1C37-CDB3F4825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118D0A02-0ECF-FD47-C15E-396B37CA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120" y="507462"/>
            <a:ext cx="10784261" cy="56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C4E41-7BF7-D8E4-BACA-E999AF624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44E7F2-F3EB-23EA-7B43-6F0CC940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4" y="182880"/>
            <a:ext cx="7377113" cy="66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06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6874A-3BFD-08B0-7DFE-A86BB7BE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0FDD1CB-C790-8076-2444-ED9445566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176" y="899161"/>
            <a:ext cx="10923372" cy="518159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8ECDCA1-0293-AFE4-7246-CDF3DB764614}"/>
              </a:ext>
            </a:extLst>
          </p:cNvPr>
          <p:cNvSpPr txBox="1"/>
          <p:nvPr/>
        </p:nvSpPr>
        <p:spPr>
          <a:xfrm>
            <a:off x="-88712" y="6234529"/>
            <a:ext cx="957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https://www.makinaegitimi.com/3d-perspektif-cizim-ornekleri-2/</a:t>
            </a:r>
          </a:p>
        </p:txBody>
      </p:sp>
    </p:spTree>
    <p:extLst>
      <p:ext uri="{BB962C8B-B14F-4D97-AF65-F5344CB8AC3E}">
        <p14:creationId xmlns:p14="http://schemas.microsoft.com/office/powerpoint/2010/main" val="1387054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681EA-6315-4805-A73E-8361D9089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582904-8BC5-DACB-D65E-5E21624B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72" y="157572"/>
            <a:ext cx="6742857" cy="6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7421A-A3C2-85D1-49F3-0E11AB93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ED503E9-DEC6-9061-1DC9-FE44F501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02" y="167641"/>
            <a:ext cx="6947326" cy="65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9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3AEE5-EB3A-345C-CD61-39833356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780B9F-B8BB-D41D-BCCB-3806C6BFC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46" y="167641"/>
            <a:ext cx="9219875" cy="64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5563-AC1F-1A49-4FD8-F10C0708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ECC9D6E-B30D-5626-F301-D1028764B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6" y="-24975"/>
            <a:ext cx="6141983" cy="67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76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0741-EFAA-490A-0715-08CEEA263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EF821C-7ACE-F976-BE50-A10919CC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47" y="9071"/>
            <a:ext cx="7060557" cy="68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A60C2-A309-6AE6-1B3E-51A17107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50BB06-8806-3291-E472-CF2C2280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95" y="201642"/>
            <a:ext cx="6106918" cy="645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77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A5C24-601D-0B5B-028F-87C2BD13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12E4F33-BAE5-06D4-80CC-F50E6BB55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2230" y="0"/>
            <a:ext cx="6679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7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6FF8D-3735-DC9F-57DF-91216046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6718E0E-0F9D-BA00-1D6B-392748FE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90" y="0"/>
            <a:ext cx="6125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4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12CD-7994-905F-42C9-E362BD31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12D780D-01CB-1B86-527D-73A71021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5" y="0"/>
            <a:ext cx="5394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92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79C3-0D97-FB5E-D463-0C431D93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A04A939-D6BD-15AA-4249-4E74B153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06" y="185196"/>
            <a:ext cx="7571731" cy="667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BDA62AF-F60B-911B-C324-785A5C15A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715" y="638524"/>
            <a:ext cx="6628571" cy="5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25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CED52-C33C-34DE-2CB3-54196EA85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741D90C-6623-D762-A9CD-7D9C0C6D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" y="303835"/>
            <a:ext cx="9126337" cy="62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0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7D5F4-62C9-42A2-091A-CE4320320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D34AAB5-9399-BD04-9C31-875CEEBD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90" y="181381"/>
            <a:ext cx="6247619" cy="6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FFCA-0FF2-08A4-DEA8-A8F1F483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0CF0305-52B2-33E5-8F8A-9A334DE5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" y="490905"/>
            <a:ext cx="9009524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5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D501-FE63-F98F-FD03-74E905AA1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E05950F-3CCF-0D68-B66E-910A6C1D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04" y="0"/>
            <a:ext cx="665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32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E6BD-BDC5-9987-4A3B-4F59BB415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09B4C7-6227-C4C3-F2B8-76168627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90" y="262333"/>
            <a:ext cx="6647619" cy="6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8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4D0A2-2A04-BEE3-403A-E4FC94FBE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C0B8EB3-0590-FC68-4403-AEF9104E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28" y="332773"/>
            <a:ext cx="7812279" cy="61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4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4060-2B3E-D7CD-CCCB-B7D3263F6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D31F35-2603-7BEC-DCC2-6E1D11B6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14" y="248047"/>
            <a:ext cx="6028571" cy="6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1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03CC-0726-7412-D2EF-FC132611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5DA10F-6911-D8C5-E782-AF40E285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431157"/>
            <a:ext cx="8077061" cy="62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44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2AAC6-548A-E3D0-16EB-B7DA8E3EC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94460B-93D5-64DC-6EDA-F9A58303E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33" y="362333"/>
            <a:ext cx="2733333" cy="6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52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6C520-5672-EB23-AA6B-7C836EC7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319E931-DE00-75E8-8087-82FA01F1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81" y="224238"/>
            <a:ext cx="4095238" cy="6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88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F2173-D735-ACDB-683F-DB4D71AB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B32686-D226-7818-4287-A0929627D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1" y="0"/>
            <a:ext cx="7330439" cy="66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1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F9E88-538B-309A-4983-88064D435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EC3C8D-7F34-7188-9C8C-FFD2130B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71" y="471857"/>
            <a:ext cx="6142857" cy="5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094D4-A103-4352-C6D4-670AD14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0CE27A-477B-6B63-0509-5E0DB4C3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81" y="407428"/>
            <a:ext cx="7859210" cy="61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20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545B-698B-EC8B-498E-36CBC204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7099E09-7C54-9B46-0166-9D00238B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38" y="638524"/>
            <a:ext cx="7440322" cy="60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87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B25CE-52BF-35B1-6B28-2E2525AB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E39301-88A1-761F-99EC-2E23A21A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12" y="566515"/>
            <a:ext cx="7333107" cy="57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0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10229-CE1A-BD24-444D-BCB179E15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41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497C9-0044-6FAF-0613-5DAB67102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032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D65312-84B8-A722-8D25-AAAF05FC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51E6D1-07B8-C95E-8E2A-ACAF78BC2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566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06A356-AD00-6E23-BAAE-E7C5267F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6E8BB3-EEE7-068C-3F00-792C3BB19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44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0CE63C-07BD-A61F-DCDD-07B60076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E93230-8C1E-1CE6-583F-CAED56849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3944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2D3F89-9CB6-712C-7B30-F76BDE1A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F759D5-EE36-D098-7F28-A5E1CB09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266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3B68-265C-6F92-8E51-F6A8A6A6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A95AEF9-244E-6B2D-1292-0246EA1B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18" y="363005"/>
            <a:ext cx="7511965" cy="61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5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D8D42E-8C55-B1D2-8B8C-CBA49AE1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F83ED4-7039-126C-C83E-262767B1E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9213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130C02-7165-59A6-EE21-9AD9D361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4FDE43-EFBA-65EF-E6F0-67ADD3528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3299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43741B-D5A3-AD0C-BA1B-068089BB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DD371E-EB84-EA23-4910-06A3DE4ED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265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F120B1-5709-55AD-330C-EA0327EA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A2CB62-250E-85A6-9A98-C6AE5433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7426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2C49A5-8B52-213E-B90F-2CF77C0D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AE03A5-BF67-0538-A229-1E7DE13A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4107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F6A932-8652-A6F8-D5AF-A06B60A6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BF2B37-E7E2-A486-FF36-1045B5447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1455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DDD606-F7E9-ABE8-3ADF-8FA4EB1E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6C4532-7027-DD23-0BE6-5E655D250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433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24B296-85DF-C0BF-3555-E6A2AD56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DCD5F8-4893-D338-17A0-5CEB3B373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4029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573411-3BAD-A780-820A-2D3752D4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A5A0AF-6B8A-2BFD-5C93-C68E52668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525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4A1B18-EAB2-CFBF-B401-9A8544CA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FD6F06-9974-F256-E731-DDD2571A3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853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B4E1A-21ED-7C0A-D470-7B032FF9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taslak, çizim, diyagram, teknik çizi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4518EA2-3341-FA3D-01B8-78C10B1F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1" y="219710"/>
            <a:ext cx="8117840" cy="64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6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640375-D2A9-D146-8BAD-D9F9D8C3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90FD0C-11D8-00A2-43BD-594B68CC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7622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878C37-4A3B-7AF3-496B-BA9D1C1F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97B778-041F-D1C5-A393-0D8AAFCBC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7123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D17701-B1C8-CB9C-B129-97E5763F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60333CA-B506-EB0F-812E-6937896F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1436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4999C0-7332-B8F2-B15F-F8DCBD43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19D25D-C3D6-3890-5EC9-E7321B9B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5395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CE4D62-1A0E-79F7-B86A-9F90BBD9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52F5F7-DC76-8DC1-CAFE-A8A5B66F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4767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D155B6-40CD-C599-AA83-5E5FF0A0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80B12C-7DF0-A5F5-55CF-9CB699811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42397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89A37B-671E-D0FF-965A-25E53D9D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2C407D-C72D-1A42-2FDA-6D677139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34388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C029C0-7492-4AF7-5287-A0D2D012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59C7E2-5E21-7C19-BD84-55FBB5B6A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0786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F5DF88-7237-3923-49EF-6E7CE53B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E2D6A9-7875-7091-BB15-2C02E22A3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5837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F396A7-BF5A-E542-0EB9-4B6630A3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60C771-C4BE-E3B9-58CF-24B1F171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143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AADA-DB11-76CB-5525-5C57E71E8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çizim, taslak, diyagra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60B71E3-92D7-093C-3106-AC0A7FC34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" y="213361"/>
            <a:ext cx="7233920" cy="664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34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3D456C-7949-415B-6D39-5CCBA92A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E5CDF7-0DD1-AB4D-5852-C02E89033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748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0E0D1E-F4BD-33ED-14BA-FDBB3789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0A3503-D472-5E5C-3732-316793AED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7842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E35B25-4816-00B7-F406-284211BE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7EAE0F-931F-A21E-723F-B9130951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89788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294649-119A-6E66-5B3A-9EAF628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B38546-054E-04A1-6CE1-79251AA6A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15310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2A76B4-A155-6BB6-4CA9-4543A58B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AB1021-8ED2-7C18-BEAA-599C90675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55246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632CD0-9C83-8B4A-E28A-D185E81F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DCC9EE-CA26-A3E3-7713-286AD6F19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8661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2DF168-DADC-F721-B931-59433120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315589-2BEC-3935-5A2A-3AE26A204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57539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795780-53F9-C2FE-443A-5832FEDE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E96978-0046-E323-F706-93C6E67F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4276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460258-E79E-5D27-F90B-3AF70B3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12DB23-6072-1100-481C-F86D61E9D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48952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477683-E073-4772-335F-D67EBA6B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94130B-C5F8-4053-B2FC-C3B54EB8C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227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72B9F-251C-E67D-28D6-96B3BF17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 descr="çizgi, origami, diyagram, tasla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6A100C2-2F49-AAF0-9610-F6AA42E7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90766"/>
            <a:ext cx="6593840" cy="62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6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41BABA-E328-4C8B-EBB8-7C50891B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3FB7C2-4FEE-9F52-1BD0-5F80CF03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14496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815581-812B-54A9-C07E-AFABC6665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E0F348-AD07-0938-31FD-2801EF70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099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B351EF-BA3E-9CEF-02CE-555D20A9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3DDAA7-A1A1-39BC-50AC-B22D83314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1514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8B5555-6E06-C74F-7A78-01234EB5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8E8B29-6A68-6398-BC82-B3EED1318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59614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733A8E-342D-E3BB-BA7B-A08723FA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2559F3-0D1E-9C1D-A364-01C7EA31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23545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2DD69F-0173-FE8C-E588-DFB99B7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3B39283-581B-650E-BF5D-971C65F3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88246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1A35ED-2C1D-1D80-70E0-C2CAB4CC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B66396-48A3-639F-9C83-5B7C7A7A0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74239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B656A8-CB6A-CC10-BDBE-F8A59B2C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B3800C7-5BFA-7975-5BD3-CB8129460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2339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3A1B9A-B7ED-811D-65F5-C2B9E35A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6EB0847-1411-5BDA-1AC7-E7DFEC46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2660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C8FB6-78E3-1106-0C2F-3DA7513B0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86E4D7-6282-C88D-5697-5080E5C63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984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taslak, çizim, diyagram, teknik çizi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A6D3773-6C13-D97C-520A-168BCEFEA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988" y="1"/>
            <a:ext cx="935997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340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EDD5C2-9940-32A2-6DAA-9A4D9751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BA5680-9C69-5D55-3003-69A4704E6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14002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5BD197-975B-458E-A61B-149E5494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1C336B-B032-932B-CF71-D7E132A44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3124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6C85C7-C375-00A4-EA6A-8D235439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F9763C-4988-824C-8F4F-68FF6B8CC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2861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C461D6-5135-0C3B-9F3C-C2759775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4495CC-6612-6B98-3AA3-60FE664AA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12632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C9747D-144B-45DA-1733-3605ECC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F50667-00C7-477D-34BC-E2D616178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1595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42F5A1-ACAD-3CE5-961C-B355E24C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4072CB-6CD7-3200-7EB0-4177F148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0877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29DB19-7417-AEF1-C2E9-EF3DF23C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3D2324-0ABE-0532-B5E1-BB574743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36310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1E3969-FE4D-28E9-80E2-8E5A8CC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DBCEA5-B6CA-ACD7-D71E-510F9532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5844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08E2A4-55A4-BAD7-4304-B41DA6BB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9406B2-9D40-0D18-A5B0-2FCEE63C6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96724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9732D2-1D1A-2510-62D0-976F68E3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CC8AEA-A54D-121E-A328-7B511B42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032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eması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10</Words>
  <Application>Microsoft Office PowerPoint</Application>
  <PresentationFormat>Ekran Gösterisi (4:3)</PresentationFormat>
  <Paragraphs>1</Paragraphs>
  <Slides>162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162</vt:i4>
      </vt:variant>
    </vt:vector>
  </HeadingPairs>
  <TitlesOfParts>
    <vt:vector size="166" baseType="lpstr">
      <vt:lpstr>Aptos</vt:lpstr>
      <vt:lpstr>Aptos Display</vt:lpstr>
      <vt:lpstr>Arial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Yusuf Yılmaz</dc:creator>
  <cp:lastModifiedBy>Yusuf Yılmaz</cp:lastModifiedBy>
  <cp:revision>5</cp:revision>
  <dcterms:created xsi:type="dcterms:W3CDTF">2025-04-16T10:43:31Z</dcterms:created>
  <dcterms:modified xsi:type="dcterms:W3CDTF">2025-04-24T10:20:05Z</dcterms:modified>
</cp:coreProperties>
</file>